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62" r:id="rId6"/>
    <p:sldId id="264" r:id="rId7"/>
  </p:sldIdLst>
  <p:sldSz cx="18288000" cy="10287000"/>
  <p:notesSz cx="6858000" cy="9144000"/>
  <p:embeddedFontLst>
    <p:embeddedFont>
      <p:font typeface="Raleway" pitchFamily="2" charset="0"/>
      <p:regular r:id="rId8"/>
    </p:embeddedFont>
    <p:embeddedFont>
      <p:font typeface="Raleway Bold" panose="020B0604020202020204" charset="0"/>
      <p:regular r:id="rId9"/>
    </p:embeddedFont>
    <p:embeddedFont>
      <p:font typeface="Raleway Extra-Light" panose="020B0604020202020204" charset="0"/>
      <p:regular r:id="rId10"/>
    </p:embeddedFont>
    <p:embeddedFont>
      <p:font typeface="Raleway Semi-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908AA3-A021-4759-AF3B-4B9B64CF852F}" v="10" dt="2026-04-20T03:17:01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tney Toogood" userId="3606a72a-8952-4819-b4ea-bdd76e039e5d" providerId="ADAL" clId="{64D6B79A-6585-42A1-9A33-FFBF85DD2FB0}"/>
    <pc:docChg chg="undo custSel delSld modSld">
      <pc:chgData name="Britney Toogood" userId="3606a72a-8952-4819-b4ea-bdd76e039e5d" providerId="ADAL" clId="{64D6B79A-6585-42A1-9A33-FFBF85DD2FB0}" dt="2026-04-20T03:17:20.713" v="70" actId="47"/>
      <pc:docMkLst>
        <pc:docMk/>
      </pc:docMkLst>
      <pc:sldChg chg="modSp mod">
        <pc:chgData name="Britney Toogood" userId="3606a72a-8952-4819-b4ea-bdd76e039e5d" providerId="ADAL" clId="{64D6B79A-6585-42A1-9A33-FFBF85DD2FB0}" dt="2026-04-20T01:27:50.532" v="19" actId="14100"/>
        <pc:sldMkLst>
          <pc:docMk/>
          <pc:sldMk cId="0" sldId="256"/>
        </pc:sldMkLst>
        <pc:spChg chg="mod">
          <ac:chgData name="Britney Toogood" userId="3606a72a-8952-4819-b4ea-bdd76e039e5d" providerId="ADAL" clId="{64D6B79A-6585-42A1-9A33-FFBF85DD2FB0}" dt="2026-04-20T01:23:02.844" v="15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1:27:45.883" v="17" actId="1076"/>
          <ac:spMkLst>
            <pc:docMk/>
            <pc:sldMk cId="0" sldId="256"/>
            <ac:spMk id="12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1:27:48.613" v="18" actId="14100"/>
          <ac:spMkLst>
            <pc:docMk/>
            <pc:sldMk cId="0" sldId="256"/>
            <ac:spMk id="13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1:27:50.532" v="19" actId="14100"/>
          <ac:spMkLst>
            <pc:docMk/>
            <pc:sldMk cId="0" sldId="256"/>
            <ac:spMk id="14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1:22:33.885" v="9" actId="1076"/>
          <ac:spMkLst>
            <pc:docMk/>
            <pc:sldMk cId="0" sldId="256"/>
            <ac:spMk id="20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1:22:24.568" v="7" actId="14100"/>
          <ac:spMkLst>
            <pc:docMk/>
            <pc:sldMk cId="0" sldId="256"/>
            <ac:spMk id="22" creationId="{00000000-0000-0000-0000-000000000000}"/>
          </ac:spMkLst>
        </pc:spChg>
      </pc:sldChg>
      <pc:sldChg chg="addSp delSp modSp del mod">
        <pc:chgData name="Britney Toogood" userId="3606a72a-8952-4819-b4ea-bdd76e039e5d" providerId="ADAL" clId="{64D6B79A-6585-42A1-9A33-FFBF85DD2FB0}" dt="2026-04-20T01:30:39.547" v="38" actId="47"/>
        <pc:sldMkLst>
          <pc:docMk/>
          <pc:sldMk cId="0" sldId="257"/>
        </pc:sldMkLst>
        <pc:spChg chg="del">
          <ac:chgData name="Britney Toogood" userId="3606a72a-8952-4819-b4ea-bdd76e039e5d" providerId="ADAL" clId="{64D6B79A-6585-42A1-9A33-FFBF85DD2FB0}" dt="2026-04-20T01:22:53.009" v="12" actId="478"/>
          <ac:spMkLst>
            <pc:docMk/>
            <pc:sldMk cId="0" sldId="257"/>
            <ac:spMk id="8" creationId="{00000000-0000-0000-0000-000000000000}"/>
          </ac:spMkLst>
        </pc:spChg>
        <pc:spChg chg="del">
          <ac:chgData name="Britney Toogood" userId="3606a72a-8952-4819-b4ea-bdd76e039e5d" providerId="ADAL" clId="{64D6B79A-6585-42A1-9A33-FFBF85DD2FB0}" dt="2026-04-20T01:22:54.316" v="13" actId="478"/>
          <ac:spMkLst>
            <pc:docMk/>
            <pc:sldMk cId="0" sldId="257"/>
            <ac:spMk id="9" creationId="{00000000-0000-0000-0000-000000000000}"/>
          </ac:spMkLst>
        </pc:spChg>
        <pc:spChg chg="del mod">
          <ac:chgData name="Britney Toogood" userId="3606a72a-8952-4819-b4ea-bdd76e039e5d" providerId="ADAL" clId="{64D6B79A-6585-42A1-9A33-FFBF85DD2FB0}" dt="2026-04-20T01:22:51.728" v="11" actId="478"/>
          <ac:spMkLst>
            <pc:docMk/>
            <pc:sldMk cId="0" sldId="257"/>
            <ac:spMk id="10" creationId="{00000000-0000-0000-0000-000000000000}"/>
          </ac:spMkLst>
        </pc:spChg>
        <pc:spChg chg="add mod">
          <ac:chgData name="Britney Toogood" userId="3606a72a-8952-4819-b4ea-bdd76e039e5d" providerId="ADAL" clId="{64D6B79A-6585-42A1-9A33-FFBF85DD2FB0}" dt="2026-04-20T01:29:45.685" v="20"/>
          <ac:spMkLst>
            <pc:docMk/>
            <pc:sldMk cId="0" sldId="257"/>
            <ac:spMk id="24" creationId="{7EB85581-0443-B12B-80C6-D68739EC92A9}"/>
          </ac:spMkLst>
        </pc:spChg>
        <pc:spChg chg="add mod">
          <ac:chgData name="Britney Toogood" userId="3606a72a-8952-4819-b4ea-bdd76e039e5d" providerId="ADAL" clId="{64D6B79A-6585-42A1-9A33-FFBF85DD2FB0}" dt="2026-04-20T01:29:45.685" v="20"/>
          <ac:spMkLst>
            <pc:docMk/>
            <pc:sldMk cId="0" sldId="257"/>
            <ac:spMk id="25" creationId="{31D6E213-33E8-57AA-48B9-55025DDC95A9}"/>
          </ac:spMkLst>
        </pc:spChg>
        <pc:spChg chg="add mod">
          <ac:chgData name="Britney Toogood" userId="3606a72a-8952-4819-b4ea-bdd76e039e5d" providerId="ADAL" clId="{64D6B79A-6585-42A1-9A33-FFBF85DD2FB0}" dt="2026-04-20T01:29:45.685" v="20"/>
          <ac:spMkLst>
            <pc:docMk/>
            <pc:sldMk cId="0" sldId="257"/>
            <ac:spMk id="26" creationId="{ADF1E1F2-09D8-CFC9-6847-311951496062}"/>
          </ac:spMkLst>
        </pc:spChg>
      </pc:sldChg>
      <pc:sldChg chg="addSp delSp modSp mod">
        <pc:chgData name="Britney Toogood" userId="3606a72a-8952-4819-b4ea-bdd76e039e5d" providerId="ADAL" clId="{64D6B79A-6585-42A1-9A33-FFBF85DD2FB0}" dt="2026-04-20T03:16:46.067" v="61"/>
        <pc:sldMkLst>
          <pc:docMk/>
          <pc:sldMk cId="0" sldId="258"/>
        </pc:sldMkLst>
        <pc:spChg chg="del">
          <ac:chgData name="Britney Toogood" userId="3606a72a-8952-4819-b4ea-bdd76e039e5d" providerId="ADAL" clId="{64D6B79A-6585-42A1-9A33-FFBF85DD2FB0}" dt="2026-04-20T01:29:52.955" v="23" actId="478"/>
          <ac:spMkLst>
            <pc:docMk/>
            <pc:sldMk cId="0" sldId="258"/>
            <ac:spMk id="8" creationId="{00000000-0000-0000-0000-000000000000}"/>
          </ac:spMkLst>
        </pc:spChg>
        <pc:spChg chg="del">
          <ac:chgData name="Britney Toogood" userId="3606a72a-8952-4819-b4ea-bdd76e039e5d" providerId="ADAL" clId="{64D6B79A-6585-42A1-9A33-FFBF85DD2FB0}" dt="2026-04-20T01:29:54.104" v="24" actId="478"/>
          <ac:spMkLst>
            <pc:docMk/>
            <pc:sldMk cId="0" sldId="258"/>
            <ac:spMk id="9" creationId="{00000000-0000-0000-0000-000000000000}"/>
          </ac:spMkLst>
        </pc:spChg>
        <pc:spChg chg="del mod">
          <ac:chgData name="Britney Toogood" userId="3606a72a-8952-4819-b4ea-bdd76e039e5d" providerId="ADAL" clId="{64D6B79A-6585-42A1-9A33-FFBF85DD2FB0}" dt="2026-04-20T01:29:51.449" v="22" actId="478"/>
          <ac:spMkLst>
            <pc:docMk/>
            <pc:sldMk cId="0" sldId="258"/>
            <ac:spMk id="10" creationId="{00000000-0000-0000-0000-000000000000}"/>
          </ac:spMkLst>
        </pc:spChg>
        <pc:spChg chg="del">
          <ac:chgData name="Britney Toogood" userId="3606a72a-8952-4819-b4ea-bdd76e039e5d" providerId="ADAL" clId="{64D6B79A-6585-42A1-9A33-FFBF85DD2FB0}" dt="2026-04-20T03:16:45.698" v="60" actId="478"/>
          <ac:spMkLst>
            <pc:docMk/>
            <pc:sldMk cId="0" sldId="258"/>
            <ac:spMk id="17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1:21:26.251" v="0" actId="14100"/>
          <ac:spMkLst>
            <pc:docMk/>
            <pc:sldMk cId="0" sldId="258"/>
            <ac:spMk id="22" creationId="{00000000-0000-0000-0000-000000000000}"/>
          </ac:spMkLst>
        </pc:spChg>
        <pc:spChg chg="add mod">
          <ac:chgData name="Britney Toogood" userId="3606a72a-8952-4819-b4ea-bdd76e039e5d" providerId="ADAL" clId="{64D6B79A-6585-42A1-9A33-FFBF85DD2FB0}" dt="2026-04-20T01:29:55.192" v="25"/>
          <ac:spMkLst>
            <pc:docMk/>
            <pc:sldMk cId="0" sldId="258"/>
            <ac:spMk id="28" creationId="{06701765-AD1A-8B53-1147-C3B16A3D4A13}"/>
          </ac:spMkLst>
        </pc:spChg>
        <pc:spChg chg="add mod">
          <ac:chgData name="Britney Toogood" userId="3606a72a-8952-4819-b4ea-bdd76e039e5d" providerId="ADAL" clId="{64D6B79A-6585-42A1-9A33-FFBF85DD2FB0}" dt="2026-04-20T01:29:55.192" v="25"/>
          <ac:spMkLst>
            <pc:docMk/>
            <pc:sldMk cId="0" sldId="258"/>
            <ac:spMk id="29" creationId="{136A45B8-B422-01D1-40A6-C845F27CB026}"/>
          </ac:spMkLst>
        </pc:spChg>
        <pc:spChg chg="add mod">
          <ac:chgData name="Britney Toogood" userId="3606a72a-8952-4819-b4ea-bdd76e039e5d" providerId="ADAL" clId="{64D6B79A-6585-42A1-9A33-FFBF85DD2FB0}" dt="2026-04-20T01:29:55.192" v="25"/>
          <ac:spMkLst>
            <pc:docMk/>
            <pc:sldMk cId="0" sldId="258"/>
            <ac:spMk id="30" creationId="{F896F6FF-61CD-084C-DEED-B03EAE401DC2}"/>
          </ac:spMkLst>
        </pc:spChg>
        <pc:spChg chg="add mod">
          <ac:chgData name="Britney Toogood" userId="3606a72a-8952-4819-b4ea-bdd76e039e5d" providerId="ADAL" clId="{64D6B79A-6585-42A1-9A33-FFBF85DD2FB0}" dt="2026-04-20T03:16:46.067" v="61"/>
          <ac:spMkLst>
            <pc:docMk/>
            <pc:sldMk cId="0" sldId="258"/>
            <ac:spMk id="31" creationId="{9931466D-3CB8-C8C3-BAFF-3C792A233136}"/>
          </ac:spMkLst>
        </pc:spChg>
      </pc:sldChg>
      <pc:sldChg chg="addSp delSp modSp del mod">
        <pc:chgData name="Britney Toogood" userId="3606a72a-8952-4819-b4ea-bdd76e039e5d" providerId="ADAL" clId="{64D6B79A-6585-42A1-9A33-FFBF85DD2FB0}" dt="2026-04-20T01:30:36.713" v="37" actId="47"/>
        <pc:sldMkLst>
          <pc:docMk/>
          <pc:sldMk cId="0" sldId="259"/>
        </pc:sldMkLst>
        <pc:spChg chg="del">
          <ac:chgData name="Britney Toogood" userId="3606a72a-8952-4819-b4ea-bdd76e039e5d" providerId="ADAL" clId="{64D6B79A-6585-42A1-9A33-FFBF85DD2FB0}" dt="2026-04-20T01:30:04.296" v="29" actId="478"/>
          <ac:spMkLst>
            <pc:docMk/>
            <pc:sldMk cId="0" sldId="259"/>
            <ac:spMk id="8" creationId="{00000000-0000-0000-0000-000000000000}"/>
          </ac:spMkLst>
        </pc:spChg>
        <pc:spChg chg="del">
          <ac:chgData name="Britney Toogood" userId="3606a72a-8952-4819-b4ea-bdd76e039e5d" providerId="ADAL" clId="{64D6B79A-6585-42A1-9A33-FFBF85DD2FB0}" dt="2026-04-20T01:30:00.989" v="26" actId="478"/>
          <ac:spMkLst>
            <pc:docMk/>
            <pc:sldMk cId="0" sldId="259"/>
            <ac:spMk id="9" creationId="{00000000-0000-0000-0000-000000000000}"/>
          </ac:spMkLst>
        </pc:spChg>
        <pc:spChg chg="del mod">
          <ac:chgData name="Britney Toogood" userId="3606a72a-8952-4819-b4ea-bdd76e039e5d" providerId="ADAL" clId="{64D6B79A-6585-42A1-9A33-FFBF85DD2FB0}" dt="2026-04-20T01:30:03.037" v="28" actId="478"/>
          <ac:spMkLst>
            <pc:docMk/>
            <pc:sldMk cId="0" sldId="259"/>
            <ac:spMk id="10" creationId="{00000000-0000-0000-0000-000000000000}"/>
          </ac:spMkLst>
        </pc:spChg>
        <pc:spChg chg="add mod">
          <ac:chgData name="Britney Toogood" userId="3606a72a-8952-4819-b4ea-bdd76e039e5d" providerId="ADAL" clId="{64D6B79A-6585-42A1-9A33-FFBF85DD2FB0}" dt="2026-04-20T01:30:05.609" v="30"/>
          <ac:spMkLst>
            <pc:docMk/>
            <pc:sldMk cId="0" sldId="259"/>
            <ac:spMk id="27" creationId="{905EA00A-75EB-D267-133D-94BF485A69D6}"/>
          </ac:spMkLst>
        </pc:spChg>
        <pc:spChg chg="add mod">
          <ac:chgData name="Britney Toogood" userId="3606a72a-8952-4819-b4ea-bdd76e039e5d" providerId="ADAL" clId="{64D6B79A-6585-42A1-9A33-FFBF85DD2FB0}" dt="2026-04-20T01:30:05.609" v="30"/>
          <ac:spMkLst>
            <pc:docMk/>
            <pc:sldMk cId="0" sldId="259"/>
            <ac:spMk id="28" creationId="{7D5B187B-59D5-CDD9-15AE-CAFA64A414FF}"/>
          </ac:spMkLst>
        </pc:spChg>
        <pc:spChg chg="add mod">
          <ac:chgData name="Britney Toogood" userId="3606a72a-8952-4819-b4ea-bdd76e039e5d" providerId="ADAL" clId="{64D6B79A-6585-42A1-9A33-FFBF85DD2FB0}" dt="2026-04-20T01:30:05.609" v="30"/>
          <ac:spMkLst>
            <pc:docMk/>
            <pc:sldMk cId="0" sldId="259"/>
            <ac:spMk id="29" creationId="{0A9ADED8-D02E-023B-D57A-CA69A3422F70}"/>
          </ac:spMkLst>
        </pc:spChg>
      </pc:sldChg>
      <pc:sldChg chg="addSp delSp modSp mod">
        <pc:chgData name="Britney Toogood" userId="3606a72a-8952-4819-b4ea-bdd76e039e5d" providerId="ADAL" clId="{64D6B79A-6585-42A1-9A33-FFBF85DD2FB0}" dt="2026-04-20T03:17:12.248" v="69" actId="14100"/>
        <pc:sldMkLst>
          <pc:docMk/>
          <pc:sldMk cId="0" sldId="260"/>
        </pc:sldMkLst>
        <pc:spChg chg="del">
          <ac:chgData name="Britney Toogood" userId="3606a72a-8952-4819-b4ea-bdd76e039e5d" providerId="ADAL" clId="{64D6B79A-6585-42A1-9A33-FFBF85DD2FB0}" dt="2026-04-20T01:30:12.801" v="34" actId="478"/>
          <ac:spMkLst>
            <pc:docMk/>
            <pc:sldMk cId="0" sldId="260"/>
            <ac:spMk id="8" creationId="{00000000-0000-0000-0000-000000000000}"/>
          </ac:spMkLst>
        </pc:spChg>
        <pc:spChg chg="del">
          <ac:chgData name="Britney Toogood" userId="3606a72a-8952-4819-b4ea-bdd76e039e5d" providerId="ADAL" clId="{64D6B79A-6585-42A1-9A33-FFBF85DD2FB0}" dt="2026-04-20T01:30:09.450" v="31" actId="478"/>
          <ac:spMkLst>
            <pc:docMk/>
            <pc:sldMk cId="0" sldId="260"/>
            <ac:spMk id="9" creationId="{00000000-0000-0000-0000-000000000000}"/>
          </ac:spMkLst>
        </pc:spChg>
        <pc:spChg chg="del mod">
          <ac:chgData name="Britney Toogood" userId="3606a72a-8952-4819-b4ea-bdd76e039e5d" providerId="ADAL" clId="{64D6B79A-6585-42A1-9A33-FFBF85DD2FB0}" dt="2026-04-20T01:30:11.767" v="33" actId="478"/>
          <ac:spMkLst>
            <pc:docMk/>
            <pc:sldMk cId="0" sldId="260"/>
            <ac:spMk id="10" creationId="{00000000-0000-0000-0000-000000000000}"/>
          </ac:spMkLst>
        </pc:spChg>
        <pc:spChg chg="del">
          <ac:chgData name="Britney Toogood" userId="3606a72a-8952-4819-b4ea-bdd76e039e5d" providerId="ADAL" clId="{64D6B79A-6585-42A1-9A33-FFBF85DD2FB0}" dt="2026-04-20T03:16:49.726" v="62" actId="478"/>
          <ac:spMkLst>
            <pc:docMk/>
            <pc:sldMk cId="0" sldId="260"/>
            <ac:spMk id="17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3:17:12.248" v="69" actId="14100"/>
          <ac:spMkLst>
            <pc:docMk/>
            <pc:sldMk cId="0" sldId="260"/>
            <ac:spMk id="18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3:17:10.495" v="68" actId="14100"/>
          <ac:spMkLst>
            <pc:docMk/>
            <pc:sldMk cId="0" sldId="260"/>
            <ac:spMk id="19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1:21:32.682" v="1" actId="14100"/>
          <ac:spMkLst>
            <pc:docMk/>
            <pc:sldMk cId="0" sldId="260"/>
            <ac:spMk id="25" creationId="{00000000-0000-0000-0000-000000000000}"/>
          </ac:spMkLst>
        </pc:spChg>
        <pc:spChg chg="add mod">
          <ac:chgData name="Britney Toogood" userId="3606a72a-8952-4819-b4ea-bdd76e039e5d" providerId="ADAL" clId="{64D6B79A-6585-42A1-9A33-FFBF85DD2FB0}" dt="2026-04-20T01:30:13.915" v="35"/>
          <ac:spMkLst>
            <pc:docMk/>
            <pc:sldMk cId="0" sldId="260"/>
            <ac:spMk id="28" creationId="{3BE71A59-1378-6845-9C37-377B78664C1F}"/>
          </ac:spMkLst>
        </pc:spChg>
        <pc:spChg chg="add mod">
          <ac:chgData name="Britney Toogood" userId="3606a72a-8952-4819-b4ea-bdd76e039e5d" providerId="ADAL" clId="{64D6B79A-6585-42A1-9A33-FFBF85DD2FB0}" dt="2026-04-20T01:30:13.915" v="35"/>
          <ac:spMkLst>
            <pc:docMk/>
            <pc:sldMk cId="0" sldId="260"/>
            <ac:spMk id="29" creationId="{7C422843-6D73-E74F-97B7-355FB08B2F3A}"/>
          </ac:spMkLst>
        </pc:spChg>
        <pc:spChg chg="add mod">
          <ac:chgData name="Britney Toogood" userId="3606a72a-8952-4819-b4ea-bdd76e039e5d" providerId="ADAL" clId="{64D6B79A-6585-42A1-9A33-FFBF85DD2FB0}" dt="2026-04-20T01:30:13.915" v="35"/>
          <ac:spMkLst>
            <pc:docMk/>
            <pc:sldMk cId="0" sldId="260"/>
            <ac:spMk id="30" creationId="{6F61ADC2-E4BF-2900-9CA6-CB62F5CBB5FE}"/>
          </ac:spMkLst>
        </pc:spChg>
        <pc:spChg chg="add mod">
          <ac:chgData name="Britney Toogood" userId="3606a72a-8952-4819-b4ea-bdd76e039e5d" providerId="ADAL" clId="{64D6B79A-6585-42A1-9A33-FFBF85DD2FB0}" dt="2026-04-20T03:16:50.031" v="63"/>
          <ac:spMkLst>
            <pc:docMk/>
            <pc:sldMk cId="0" sldId="260"/>
            <ac:spMk id="31" creationId="{464461E8-C69A-E6C1-A9D9-184A46BF75C8}"/>
          </ac:spMkLst>
        </pc:spChg>
      </pc:sldChg>
      <pc:sldChg chg="del">
        <pc:chgData name="Britney Toogood" userId="3606a72a-8952-4819-b4ea-bdd76e039e5d" providerId="ADAL" clId="{64D6B79A-6585-42A1-9A33-FFBF85DD2FB0}" dt="2026-04-20T01:30:33.226" v="36" actId="47"/>
        <pc:sldMkLst>
          <pc:docMk/>
          <pc:sldMk cId="0" sldId="261"/>
        </pc:sldMkLst>
      </pc:sldChg>
      <pc:sldChg chg="addSp delSp modSp mod">
        <pc:chgData name="Britney Toogood" userId="3606a72a-8952-4819-b4ea-bdd76e039e5d" providerId="ADAL" clId="{64D6B79A-6585-42A1-9A33-FFBF85DD2FB0}" dt="2026-04-20T03:16:57.497" v="65"/>
        <pc:sldMkLst>
          <pc:docMk/>
          <pc:sldMk cId="0" sldId="262"/>
        </pc:sldMkLst>
        <pc:spChg chg="del">
          <ac:chgData name="Britney Toogood" userId="3606a72a-8952-4819-b4ea-bdd76e039e5d" providerId="ADAL" clId="{64D6B79A-6585-42A1-9A33-FFBF85DD2FB0}" dt="2026-04-20T01:30:53.688" v="40" actId="478"/>
          <ac:spMkLst>
            <pc:docMk/>
            <pc:sldMk cId="0" sldId="262"/>
            <ac:spMk id="8" creationId="{00000000-0000-0000-0000-000000000000}"/>
          </ac:spMkLst>
        </pc:spChg>
        <pc:spChg chg="del">
          <ac:chgData name="Britney Toogood" userId="3606a72a-8952-4819-b4ea-bdd76e039e5d" providerId="ADAL" clId="{64D6B79A-6585-42A1-9A33-FFBF85DD2FB0}" dt="2026-04-20T01:30:54.830" v="41" actId="478"/>
          <ac:spMkLst>
            <pc:docMk/>
            <pc:sldMk cId="0" sldId="262"/>
            <ac:spMk id="9" creationId="{00000000-0000-0000-0000-000000000000}"/>
          </ac:spMkLst>
        </pc:spChg>
        <pc:spChg chg="del">
          <ac:chgData name="Britney Toogood" userId="3606a72a-8952-4819-b4ea-bdd76e039e5d" providerId="ADAL" clId="{64D6B79A-6585-42A1-9A33-FFBF85DD2FB0}" dt="2026-04-20T01:30:51.590" v="39" actId="478"/>
          <ac:spMkLst>
            <pc:docMk/>
            <pc:sldMk cId="0" sldId="262"/>
            <ac:spMk id="10" creationId="{00000000-0000-0000-0000-000000000000}"/>
          </ac:spMkLst>
        </pc:spChg>
        <pc:spChg chg="del">
          <ac:chgData name="Britney Toogood" userId="3606a72a-8952-4819-b4ea-bdd76e039e5d" providerId="ADAL" clId="{64D6B79A-6585-42A1-9A33-FFBF85DD2FB0}" dt="2026-04-20T03:16:57.219" v="64" actId="478"/>
          <ac:spMkLst>
            <pc:docMk/>
            <pc:sldMk cId="0" sldId="262"/>
            <ac:spMk id="17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3:15:33.567" v="43" actId="14100"/>
          <ac:spMkLst>
            <pc:docMk/>
            <pc:sldMk cId="0" sldId="262"/>
            <ac:spMk id="18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3:15:35.567" v="44" actId="14100"/>
          <ac:spMkLst>
            <pc:docMk/>
            <pc:sldMk cId="0" sldId="262"/>
            <ac:spMk id="19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1:21:46.018" v="2" actId="14100"/>
          <ac:spMkLst>
            <pc:docMk/>
            <pc:sldMk cId="0" sldId="262"/>
            <ac:spMk id="25" creationId="{00000000-0000-0000-0000-000000000000}"/>
          </ac:spMkLst>
        </pc:spChg>
        <pc:spChg chg="add mod">
          <ac:chgData name="Britney Toogood" userId="3606a72a-8952-4819-b4ea-bdd76e039e5d" providerId="ADAL" clId="{64D6B79A-6585-42A1-9A33-FFBF85DD2FB0}" dt="2026-04-20T01:30:55.600" v="42"/>
          <ac:spMkLst>
            <pc:docMk/>
            <pc:sldMk cId="0" sldId="262"/>
            <ac:spMk id="28" creationId="{2D1251BC-C0C7-C4C5-C868-74D0C7B57421}"/>
          </ac:spMkLst>
        </pc:spChg>
        <pc:spChg chg="add mod">
          <ac:chgData name="Britney Toogood" userId="3606a72a-8952-4819-b4ea-bdd76e039e5d" providerId="ADAL" clId="{64D6B79A-6585-42A1-9A33-FFBF85DD2FB0}" dt="2026-04-20T01:30:55.600" v="42"/>
          <ac:spMkLst>
            <pc:docMk/>
            <pc:sldMk cId="0" sldId="262"/>
            <ac:spMk id="29" creationId="{DFBCD184-EF27-BA41-344F-12DF05A60DC4}"/>
          </ac:spMkLst>
        </pc:spChg>
        <pc:spChg chg="add mod">
          <ac:chgData name="Britney Toogood" userId="3606a72a-8952-4819-b4ea-bdd76e039e5d" providerId="ADAL" clId="{64D6B79A-6585-42A1-9A33-FFBF85DD2FB0}" dt="2026-04-20T01:30:55.600" v="42"/>
          <ac:spMkLst>
            <pc:docMk/>
            <pc:sldMk cId="0" sldId="262"/>
            <ac:spMk id="30" creationId="{60964547-D6E8-912F-02A2-B36C278CF17C}"/>
          </ac:spMkLst>
        </pc:spChg>
        <pc:spChg chg="add mod">
          <ac:chgData name="Britney Toogood" userId="3606a72a-8952-4819-b4ea-bdd76e039e5d" providerId="ADAL" clId="{64D6B79A-6585-42A1-9A33-FFBF85DD2FB0}" dt="2026-04-20T03:16:57.497" v="65"/>
          <ac:spMkLst>
            <pc:docMk/>
            <pc:sldMk cId="0" sldId="262"/>
            <ac:spMk id="31" creationId="{7A1E02B6-5FC6-1F3D-5393-2892AF479C8A}"/>
          </ac:spMkLst>
        </pc:spChg>
      </pc:sldChg>
      <pc:sldChg chg="addSp delSp modSp del mod">
        <pc:chgData name="Britney Toogood" userId="3606a72a-8952-4819-b4ea-bdd76e039e5d" providerId="ADAL" clId="{64D6B79A-6585-42A1-9A33-FFBF85DD2FB0}" dt="2026-04-20T03:17:20.713" v="70" actId="47"/>
        <pc:sldMkLst>
          <pc:docMk/>
          <pc:sldMk cId="0" sldId="263"/>
        </pc:sldMkLst>
        <pc:spChg chg="del">
          <ac:chgData name="Britney Toogood" userId="3606a72a-8952-4819-b4ea-bdd76e039e5d" providerId="ADAL" clId="{64D6B79A-6585-42A1-9A33-FFBF85DD2FB0}" dt="2026-04-20T03:15:51.071" v="48" actId="478"/>
          <ac:spMkLst>
            <pc:docMk/>
            <pc:sldMk cId="0" sldId="263"/>
            <ac:spMk id="8" creationId="{00000000-0000-0000-0000-000000000000}"/>
          </ac:spMkLst>
        </pc:spChg>
        <pc:spChg chg="del">
          <ac:chgData name="Britney Toogood" userId="3606a72a-8952-4819-b4ea-bdd76e039e5d" providerId="ADAL" clId="{64D6B79A-6585-42A1-9A33-FFBF85DD2FB0}" dt="2026-04-20T03:15:49.719" v="47" actId="478"/>
          <ac:spMkLst>
            <pc:docMk/>
            <pc:sldMk cId="0" sldId="263"/>
            <ac:spMk id="9" creationId="{00000000-0000-0000-0000-000000000000}"/>
          </ac:spMkLst>
        </pc:spChg>
        <pc:spChg chg="del mod">
          <ac:chgData name="Britney Toogood" userId="3606a72a-8952-4819-b4ea-bdd76e039e5d" providerId="ADAL" clId="{64D6B79A-6585-42A1-9A33-FFBF85DD2FB0}" dt="2026-04-20T03:15:48.079" v="46" actId="478"/>
          <ac:spMkLst>
            <pc:docMk/>
            <pc:sldMk cId="0" sldId="263"/>
            <ac:spMk id="10" creationId="{00000000-0000-0000-0000-000000000000}"/>
          </ac:spMkLst>
        </pc:spChg>
        <pc:spChg chg="del">
          <ac:chgData name="Britney Toogood" userId="3606a72a-8952-4819-b4ea-bdd76e039e5d" providerId="ADAL" clId="{64D6B79A-6585-42A1-9A33-FFBF85DD2FB0}" dt="2026-04-20T03:17:01.339" v="66" actId="478"/>
          <ac:spMkLst>
            <pc:docMk/>
            <pc:sldMk cId="0" sldId="263"/>
            <ac:spMk id="17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3:16:02.806" v="52" actId="14100"/>
          <ac:spMkLst>
            <pc:docMk/>
            <pc:sldMk cId="0" sldId="263"/>
            <ac:spMk id="18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3:15:56.374" v="50" actId="14100"/>
          <ac:spMkLst>
            <pc:docMk/>
            <pc:sldMk cId="0" sldId="263"/>
            <ac:spMk id="19" creationId="{00000000-0000-0000-0000-000000000000}"/>
          </ac:spMkLst>
        </pc:spChg>
        <pc:spChg chg="add mod">
          <ac:chgData name="Britney Toogood" userId="3606a72a-8952-4819-b4ea-bdd76e039e5d" providerId="ADAL" clId="{64D6B79A-6585-42A1-9A33-FFBF85DD2FB0}" dt="2026-04-20T03:15:52.211" v="49"/>
          <ac:spMkLst>
            <pc:docMk/>
            <pc:sldMk cId="0" sldId="263"/>
            <ac:spMk id="27" creationId="{8D46EFEC-B389-A5BD-9B3C-7F1ECBA917B2}"/>
          </ac:spMkLst>
        </pc:spChg>
        <pc:spChg chg="add mod">
          <ac:chgData name="Britney Toogood" userId="3606a72a-8952-4819-b4ea-bdd76e039e5d" providerId="ADAL" clId="{64D6B79A-6585-42A1-9A33-FFBF85DD2FB0}" dt="2026-04-20T03:15:52.211" v="49"/>
          <ac:spMkLst>
            <pc:docMk/>
            <pc:sldMk cId="0" sldId="263"/>
            <ac:spMk id="28" creationId="{4A6CCCD8-7558-7E97-C710-1F3368448608}"/>
          </ac:spMkLst>
        </pc:spChg>
        <pc:spChg chg="add mod">
          <ac:chgData name="Britney Toogood" userId="3606a72a-8952-4819-b4ea-bdd76e039e5d" providerId="ADAL" clId="{64D6B79A-6585-42A1-9A33-FFBF85DD2FB0}" dt="2026-04-20T03:15:52.211" v="49"/>
          <ac:spMkLst>
            <pc:docMk/>
            <pc:sldMk cId="0" sldId="263"/>
            <ac:spMk id="29" creationId="{ED81ACA2-BE00-B8E9-66D6-CF9182E91C8D}"/>
          </ac:spMkLst>
        </pc:spChg>
        <pc:spChg chg="add mod">
          <ac:chgData name="Britney Toogood" userId="3606a72a-8952-4819-b4ea-bdd76e039e5d" providerId="ADAL" clId="{64D6B79A-6585-42A1-9A33-FFBF85DD2FB0}" dt="2026-04-20T03:17:01.621" v="67"/>
          <ac:spMkLst>
            <pc:docMk/>
            <pc:sldMk cId="0" sldId="263"/>
            <ac:spMk id="30" creationId="{41F2ABAA-9945-7A0D-3E21-17D4D4862CCF}"/>
          </ac:spMkLst>
        </pc:spChg>
      </pc:sldChg>
      <pc:sldChg chg="modSp mod">
        <pc:chgData name="Britney Toogood" userId="3606a72a-8952-4819-b4ea-bdd76e039e5d" providerId="ADAL" clId="{64D6B79A-6585-42A1-9A33-FFBF85DD2FB0}" dt="2026-04-20T03:16:33.788" v="59" actId="1076"/>
        <pc:sldMkLst>
          <pc:docMk/>
          <pc:sldMk cId="0" sldId="264"/>
        </pc:sldMkLst>
        <pc:spChg chg="mod">
          <ac:chgData name="Britney Toogood" userId="3606a72a-8952-4819-b4ea-bdd76e039e5d" providerId="ADAL" clId="{64D6B79A-6585-42A1-9A33-FFBF85DD2FB0}" dt="2026-04-20T03:16:24.583" v="57" actId="1076"/>
          <ac:spMkLst>
            <pc:docMk/>
            <pc:sldMk cId="0" sldId="264"/>
            <ac:spMk id="8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3:16:14.543" v="55" actId="14100"/>
          <ac:spMkLst>
            <pc:docMk/>
            <pc:sldMk cId="0" sldId="264"/>
            <ac:spMk id="10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3:16:33.788" v="59" actId="1076"/>
          <ac:spMkLst>
            <pc:docMk/>
            <pc:sldMk cId="0" sldId="264"/>
            <ac:spMk id="17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3:16:08.835" v="53" actId="14100"/>
          <ac:spMkLst>
            <pc:docMk/>
            <pc:sldMk cId="0" sldId="264"/>
            <ac:spMk id="22" creationId="{00000000-0000-0000-0000-000000000000}"/>
          </ac:spMkLst>
        </pc:spChg>
        <pc:spChg chg="mod">
          <ac:chgData name="Britney Toogood" userId="3606a72a-8952-4819-b4ea-bdd76e039e5d" providerId="ADAL" clId="{64D6B79A-6585-42A1-9A33-FFBF85DD2FB0}" dt="2026-04-20T03:16:10.905" v="54" actId="14100"/>
          <ac:spMkLst>
            <pc:docMk/>
            <pc:sldMk cId="0" sldId="264"/>
            <ac:spMk id="23" creationId="{00000000-0000-0000-0000-000000000000}"/>
          </ac:spMkLst>
        </pc:spChg>
      </pc:sldChg>
      <pc:sldChg chg="del">
        <pc:chgData name="Britney Toogood" userId="3606a72a-8952-4819-b4ea-bdd76e039e5d" providerId="ADAL" clId="{64D6B79A-6585-42A1-9A33-FFBF85DD2FB0}" dt="2026-04-20T01:21:55.479" v="4" actId="47"/>
        <pc:sldMkLst>
          <pc:docMk/>
          <pc:sldMk cId="0" sldId="265"/>
        </pc:sldMkLst>
      </pc:sldChg>
      <pc:sldChg chg="del">
        <pc:chgData name="Britney Toogood" userId="3606a72a-8952-4819-b4ea-bdd76e039e5d" providerId="ADAL" clId="{64D6B79A-6585-42A1-9A33-FFBF85DD2FB0}" dt="2026-04-20T01:21:54.547" v="3" actId="47"/>
        <pc:sldMkLst>
          <pc:docMk/>
          <pc:sldMk cId="0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5" Type="http://schemas.openxmlformats.org/officeDocument/2006/relationships/image" Target="../media/image2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13B5E">
                <a:alpha val="100000"/>
              </a:srgbClr>
            </a:gs>
            <a:gs pos="100000">
              <a:srgbClr val="0077CD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grpSp>
        <p:nvGrpSpPr>
          <p:cNvPr id="3" name="Group 3"/>
          <p:cNvGrpSpPr/>
          <p:nvPr/>
        </p:nvGrpSpPr>
        <p:grpSpPr>
          <a:xfrm>
            <a:off x="4201585" y="2772777"/>
            <a:ext cx="9884829" cy="3856021"/>
            <a:chOff x="0" y="0"/>
            <a:chExt cx="13179773" cy="5141362"/>
          </a:xfrm>
        </p:grpSpPr>
        <p:sp>
          <p:nvSpPr>
            <p:cNvPr id="4" name="TextBox 4"/>
            <p:cNvSpPr txBox="1"/>
            <p:nvPr/>
          </p:nvSpPr>
          <p:spPr>
            <a:xfrm>
              <a:off x="0" y="2918199"/>
              <a:ext cx="10129835" cy="222316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4045"/>
                </a:lnSpc>
                <a:spcBef>
                  <a:spcPct val="0"/>
                </a:spcBef>
              </a:pPr>
              <a:r>
                <a:rPr lang="en-US" sz="10032" b="1">
                  <a:solidFill>
                    <a:srgbClr val="8131B0"/>
                  </a:solidFill>
                  <a:latin typeface="Raleway Semi-Bold"/>
                  <a:ea typeface="Raleway Semi-Bold"/>
                  <a:cs typeface="Raleway Semi-Bold"/>
                  <a:sym typeface="Raleway Semi-Bold"/>
                </a:rPr>
                <a:t>Invest Perth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10179065" y="3286974"/>
              <a:ext cx="3000708" cy="173574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0991"/>
                </a:lnSpc>
                <a:spcBef>
                  <a:spcPct val="0"/>
                </a:spcBef>
              </a:pPr>
              <a:r>
                <a:rPr lang="en-US" sz="7851">
                  <a:solidFill>
                    <a:srgbClr val="8131B0"/>
                  </a:solidFill>
                  <a:latin typeface="Raleway"/>
                  <a:ea typeface="Raleway"/>
                  <a:cs typeface="Raleway"/>
                  <a:sym typeface="Raleway"/>
                </a:rPr>
                <a:t>2026</a:t>
              </a:r>
            </a:p>
          </p:txBody>
        </p:sp>
        <p:sp>
          <p:nvSpPr>
            <p:cNvPr id="6" name="Freeform 6"/>
            <p:cNvSpPr/>
            <p:nvPr/>
          </p:nvSpPr>
          <p:spPr>
            <a:xfrm>
              <a:off x="133130" y="0"/>
              <a:ext cx="8385077" cy="3898079"/>
            </a:xfrm>
            <a:custGeom>
              <a:avLst/>
              <a:gdLst/>
              <a:ahLst/>
              <a:cxnLst/>
              <a:rect l="l" t="t" r="r" b="b"/>
              <a:pathLst>
                <a:path w="8385077" h="3898079">
                  <a:moveTo>
                    <a:pt x="0" y="0"/>
                  </a:moveTo>
                  <a:lnTo>
                    <a:pt x="8385077" y="0"/>
                  </a:lnTo>
                  <a:lnTo>
                    <a:pt x="8385077" y="3898079"/>
                  </a:lnTo>
                  <a:lnTo>
                    <a:pt x="0" y="38980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AU"/>
            </a:p>
          </p:txBody>
        </p:sp>
        <p:sp>
          <p:nvSpPr>
            <p:cNvPr id="7" name="Freeform 7"/>
            <p:cNvSpPr/>
            <p:nvPr/>
          </p:nvSpPr>
          <p:spPr>
            <a:xfrm>
              <a:off x="6367663" y="278235"/>
              <a:ext cx="1852129" cy="1771098"/>
            </a:xfrm>
            <a:custGeom>
              <a:avLst/>
              <a:gdLst/>
              <a:ahLst/>
              <a:cxnLst/>
              <a:rect l="l" t="t" r="r" b="b"/>
              <a:pathLst>
                <a:path w="1852129" h="1771098">
                  <a:moveTo>
                    <a:pt x="0" y="0"/>
                  </a:moveTo>
                  <a:lnTo>
                    <a:pt x="1852129" y="0"/>
                  </a:lnTo>
                  <a:lnTo>
                    <a:pt x="1852129" y="1771099"/>
                  </a:lnTo>
                  <a:lnTo>
                    <a:pt x="0" y="177109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 l="-39101" t="-47848" r="-46256" b="-45989"/>
              </a:stretch>
            </a:blipFill>
          </p:spPr>
          <p:txBody>
            <a:bodyPr/>
            <a:lstStyle/>
            <a:p>
              <a:endParaRPr lang="en-AU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4985948" y="8683720"/>
            <a:ext cx="2643201" cy="1095858"/>
            <a:chOff x="-82541" y="-28575"/>
            <a:chExt cx="3524268" cy="1461145"/>
          </a:xfrm>
        </p:grpSpPr>
        <p:sp>
          <p:nvSpPr>
            <p:cNvPr id="9" name="Freeform 9"/>
            <p:cNvSpPr/>
            <p:nvPr/>
          </p:nvSpPr>
          <p:spPr>
            <a:xfrm>
              <a:off x="0" y="362416"/>
              <a:ext cx="1028268" cy="990994"/>
            </a:xfrm>
            <a:custGeom>
              <a:avLst/>
              <a:gdLst/>
              <a:ahLst/>
              <a:cxnLst/>
              <a:rect l="l" t="t" r="r" b="b"/>
              <a:pathLst>
                <a:path w="1028268" h="990994">
                  <a:moveTo>
                    <a:pt x="0" y="0"/>
                  </a:moveTo>
                  <a:lnTo>
                    <a:pt x="1028268" y="0"/>
                  </a:lnTo>
                  <a:lnTo>
                    <a:pt x="1028268" y="990994"/>
                  </a:lnTo>
                  <a:lnTo>
                    <a:pt x="0" y="9909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en-AU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1493159" y="283256"/>
              <a:ext cx="1948568" cy="1149314"/>
            </a:xfrm>
            <a:custGeom>
              <a:avLst/>
              <a:gdLst/>
              <a:ahLst/>
              <a:cxnLst/>
              <a:rect l="l" t="t" r="r" b="b"/>
              <a:pathLst>
                <a:path w="1948568" h="1149314">
                  <a:moveTo>
                    <a:pt x="0" y="0"/>
                  </a:moveTo>
                  <a:lnTo>
                    <a:pt x="1948569" y="0"/>
                  </a:lnTo>
                  <a:lnTo>
                    <a:pt x="1948569" y="1149314"/>
                  </a:lnTo>
                  <a:lnTo>
                    <a:pt x="0" y="11493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14817" t="-46603" r="-2362" b="-52065"/>
              </a:stretch>
            </a:blipFill>
          </p:spPr>
          <p:txBody>
            <a:bodyPr/>
            <a:lstStyle/>
            <a:p>
              <a:endParaRPr lang="en-AU"/>
            </a:p>
          </p:txBody>
        </p:sp>
        <p:sp>
          <p:nvSpPr>
            <p:cNvPr id="11" name="AutoShape 11"/>
            <p:cNvSpPr/>
            <p:nvPr/>
          </p:nvSpPr>
          <p:spPr>
            <a:xfrm>
              <a:off x="1320257" y="362416"/>
              <a:ext cx="0" cy="990994"/>
            </a:xfrm>
            <a:prstGeom prst="line">
              <a:avLst/>
            </a:prstGeom>
            <a:ln w="49049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-82541" y="-28575"/>
              <a:ext cx="2634743" cy="31183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1992"/>
                </a:lnSpc>
                <a:spcBef>
                  <a:spcPct val="0"/>
                </a:spcBef>
              </a:pPr>
              <a:r>
                <a:rPr lang="en-US" sz="1423" dirty="0">
                  <a:solidFill>
                    <a:srgbClr val="FFFFFF"/>
                  </a:solidFill>
                  <a:latin typeface="Raleway"/>
                  <a:ea typeface="Raleway"/>
                  <a:cs typeface="Raleway"/>
                  <a:sym typeface="Raleway"/>
                </a:rPr>
                <a:t>Host State Partners</a:t>
              </a:r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730872" y="8975725"/>
            <a:ext cx="2850528" cy="4133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 dirty="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@InvestPerth2026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730872" y="9417050"/>
            <a:ext cx="2698128" cy="4133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 dirty="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#InvestPerth2026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12387403" y="532212"/>
            <a:ext cx="5367197" cy="946261"/>
            <a:chOff x="0" y="-62286"/>
            <a:chExt cx="7156262" cy="1261680"/>
          </a:xfrm>
        </p:grpSpPr>
        <p:sp>
          <p:nvSpPr>
            <p:cNvPr id="16" name="TextBox 16"/>
            <p:cNvSpPr txBox="1"/>
            <p:nvPr/>
          </p:nvSpPr>
          <p:spPr>
            <a:xfrm>
              <a:off x="1027502" y="-62286"/>
              <a:ext cx="2581177" cy="6828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69"/>
                </a:lnSpc>
                <a:spcBef>
                  <a:spcPct val="0"/>
                </a:spcBef>
              </a:pPr>
              <a:r>
                <a:rPr lang="en-US" sz="3121" b="1" dirty="0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SCIENCE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1577034" y="506596"/>
              <a:ext cx="2054009" cy="6927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69"/>
                </a:lnSpc>
                <a:spcBef>
                  <a:spcPct val="0"/>
                </a:spcBef>
              </a:pPr>
              <a:r>
                <a:rPr lang="en-US" sz="3121" b="1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SCALE</a:t>
              </a:r>
            </a:p>
          </p:txBody>
        </p:sp>
        <p:sp>
          <p:nvSpPr>
            <p:cNvPr id="18" name="AutoShape 18"/>
            <p:cNvSpPr/>
            <p:nvPr/>
          </p:nvSpPr>
          <p:spPr>
            <a:xfrm flipH="1">
              <a:off x="181388" y="866325"/>
              <a:ext cx="939523" cy="0"/>
            </a:xfrm>
            <a:prstGeom prst="line">
              <a:avLst/>
            </a:prstGeom>
            <a:ln w="237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9" name="AutoShape 19"/>
            <p:cNvSpPr/>
            <p:nvPr/>
          </p:nvSpPr>
          <p:spPr>
            <a:xfrm>
              <a:off x="3678443" y="0"/>
              <a:ext cx="0" cy="1199394"/>
            </a:xfrm>
            <a:prstGeom prst="line">
              <a:avLst/>
            </a:prstGeom>
            <a:ln w="237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3857786" y="352370"/>
              <a:ext cx="1399911" cy="48227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005"/>
                </a:lnSpc>
                <a:spcBef>
                  <a:spcPct val="0"/>
                </a:spcBef>
              </a:pPr>
              <a:r>
                <a:rPr lang="en-US" sz="2146" b="1" dirty="0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PERTH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3927551" y="732343"/>
              <a:ext cx="2254465" cy="4103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639"/>
                </a:lnSpc>
                <a:spcBef>
                  <a:spcPct val="0"/>
                </a:spcBef>
              </a:pPr>
              <a:r>
                <a:rPr lang="en-US" sz="1885" dirty="0">
                  <a:solidFill>
                    <a:srgbClr val="FFFFFF"/>
                  </a:solidFill>
                  <a:latin typeface="Raleway"/>
                  <a:ea typeface="Raleway"/>
                  <a:cs typeface="Raleway"/>
                  <a:sym typeface="Raleway"/>
                </a:rPr>
                <a:t>19 May 2026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3881950" y="-47625"/>
              <a:ext cx="3274312" cy="49366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084"/>
                </a:lnSpc>
                <a:spcBef>
                  <a:spcPct val="0"/>
                </a:spcBef>
              </a:pPr>
              <a:r>
                <a:rPr lang="en-US" sz="2203" dirty="0">
                  <a:solidFill>
                    <a:srgbClr val="FFFFFF"/>
                  </a:solidFill>
                  <a:latin typeface="Raleway"/>
                  <a:ea typeface="Raleway"/>
                  <a:cs typeface="Raleway"/>
                  <a:sym typeface="Raleway"/>
                </a:rPr>
                <a:t>CROWN TOWERS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30867"/>
              <a:ext cx="1228640" cy="5156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292"/>
                </a:lnSpc>
                <a:spcBef>
                  <a:spcPct val="0"/>
                </a:spcBef>
              </a:pPr>
              <a:r>
                <a:rPr lang="en-US" sz="2352">
                  <a:solidFill>
                    <a:srgbClr val="FFFFFF"/>
                  </a:solidFill>
                  <a:latin typeface="Raleway Extra-Light"/>
                  <a:ea typeface="Raleway Extra-Light"/>
                  <a:cs typeface="Raleway Extra-Light"/>
                  <a:sym typeface="Raleway Extra-Light"/>
                </a:rPr>
                <a:t>From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1228640" y="640305"/>
              <a:ext cx="450125" cy="5156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292"/>
                </a:lnSpc>
                <a:spcBef>
                  <a:spcPct val="0"/>
                </a:spcBef>
              </a:pPr>
              <a:r>
                <a:rPr lang="en-US" sz="2352">
                  <a:solidFill>
                    <a:srgbClr val="FFFFFF"/>
                  </a:solidFill>
                  <a:latin typeface="Raleway Extra-Light"/>
                  <a:ea typeface="Raleway Extra-Light"/>
                  <a:cs typeface="Raleway Extra-Light"/>
                  <a:sym typeface="Raleway Extra-Light"/>
                </a:rPr>
                <a:t>to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13B5E">
                <a:alpha val="100000"/>
              </a:srgbClr>
            </a:gs>
            <a:gs pos="100000">
              <a:srgbClr val="0077CD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grpSp>
        <p:nvGrpSpPr>
          <p:cNvPr id="3" name="Group 3"/>
          <p:cNvGrpSpPr/>
          <p:nvPr/>
        </p:nvGrpSpPr>
        <p:grpSpPr>
          <a:xfrm>
            <a:off x="12387403" y="532212"/>
            <a:ext cx="2758832" cy="946261"/>
            <a:chOff x="0" y="-62286"/>
            <a:chExt cx="3678443" cy="1261680"/>
          </a:xfrm>
        </p:grpSpPr>
        <p:sp>
          <p:nvSpPr>
            <p:cNvPr id="4" name="TextBox 4"/>
            <p:cNvSpPr txBox="1"/>
            <p:nvPr/>
          </p:nvSpPr>
          <p:spPr>
            <a:xfrm>
              <a:off x="1027502" y="-62286"/>
              <a:ext cx="2581177" cy="6828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69"/>
                </a:lnSpc>
                <a:spcBef>
                  <a:spcPct val="0"/>
                </a:spcBef>
              </a:pPr>
              <a:r>
                <a:rPr lang="en-US" sz="3121" b="1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SCIENCE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1577034" y="506596"/>
              <a:ext cx="2054009" cy="6927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69"/>
                </a:lnSpc>
                <a:spcBef>
                  <a:spcPct val="0"/>
                </a:spcBef>
              </a:pPr>
              <a:r>
                <a:rPr lang="en-US" sz="3121" b="1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SCALE</a:t>
              </a:r>
            </a:p>
          </p:txBody>
        </p:sp>
        <p:sp>
          <p:nvSpPr>
            <p:cNvPr id="6" name="AutoShape 6"/>
            <p:cNvSpPr/>
            <p:nvPr/>
          </p:nvSpPr>
          <p:spPr>
            <a:xfrm flipH="1">
              <a:off x="181388" y="866325"/>
              <a:ext cx="939523" cy="0"/>
            </a:xfrm>
            <a:prstGeom prst="line">
              <a:avLst/>
            </a:prstGeom>
            <a:ln w="237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7" name="AutoShape 7"/>
            <p:cNvSpPr/>
            <p:nvPr/>
          </p:nvSpPr>
          <p:spPr>
            <a:xfrm>
              <a:off x="3678443" y="0"/>
              <a:ext cx="0" cy="1199394"/>
            </a:xfrm>
            <a:prstGeom prst="line">
              <a:avLst/>
            </a:prstGeom>
            <a:ln w="237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30867"/>
              <a:ext cx="1228640" cy="5156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292"/>
                </a:lnSpc>
                <a:spcBef>
                  <a:spcPct val="0"/>
                </a:spcBef>
              </a:pPr>
              <a:r>
                <a:rPr lang="en-US" sz="2352">
                  <a:solidFill>
                    <a:srgbClr val="FFFFFF"/>
                  </a:solidFill>
                  <a:latin typeface="Raleway Extra-Light"/>
                  <a:ea typeface="Raleway Extra-Light"/>
                  <a:cs typeface="Raleway Extra-Light"/>
                  <a:sym typeface="Raleway Extra-Light"/>
                </a:rPr>
                <a:t>From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1228640" y="640305"/>
              <a:ext cx="450125" cy="5156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292"/>
                </a:lnSpc>
                <a:spcBef>
                  <a:spcPct val="0"/>
                </a:spcBef>
              </a:pPr>
              <a:r>
                <a:rPr lang="en-US" sz="2352">
                  <a:solidFill>
                    <a:srgbClr val="FFFFFF"/>
                  </a:solidFill>
                  <a:latin typeface="Raleway Extra-Light"/>
                  <a:ea typeface="Raleway Extra-Light"/>
                  <a:cs typeface="Raleway Extra-Light"/>
                  <a:sym typeface="Raleway Extra-Light"/>
                </a:rPr>
                <a:t>to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5047854" y="8917593"/>
            <a:ext cx="2581295" cy="861985"/>
            <a:chOff x="0" y="283256"/>
            <a:chExt cx="3441727" cy="1149314"/>
          </a:xfrm>
        </p:grpSpPr>
        <p:sp>
          <p:nvSpPr>
            <p:cNvPr id="14" name="Freeform 14"/>
            <p:cNvSpPr/>
            <p:nvPr/>
          </p:nvSpPr>
          <p:spPr>
            <a:xfrm>
              <a:off x="0" y="362416"/>
              <a:ext cx="1028268" cy="990994"/>
            </a:xfrm>
            <a:custGeom>
              <a:avLst/>
              <a:gdLst/>
              <a:ahLst/>
              <a:cxnLst/>
              <a:rect l="l" t="t" r="r" b="b"/>
              <a:pathLst>
                <a:path w="1028268" h="990994">
                  <a:moveTo>
                    <a:pt x="0" y="0"/>
                  </a:moveTo>
                  <a:lnTo>
                    <a:pt x="1028268" y="0"/>
                  </a:lnTo>
                  <a:lnTo>
                    <a:pt x="1028268" y="990994"/>
                  </a:lnTo>
                  <a:lnTo>
                    <a:pt x="0" y="9909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AU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493159" y="283256"/>
              <a:ext cx="1948568" cy="1149314"/>
            </a:xfrm>
            <a:custGeom>
              <a:avLst/>
              <a:gdLst/>
              <a:ahLst/>
              <a:cxnLst/>
              <a:rect l="l" t="t" r="r" b="b"/>
              <a:pathLst>
                <a:path w="1948568" h="1149314">
                  <a:moveTo>
                    <a:pt x="0" y="0"/>
                  </a:moveTo>
                  <a:lnTo>
                    <a:pt x="1948569" y="0"/>
                  </a:lnTo>
                  <a:lnTo>
                    <a:pt x="1948569" y="1149314"/>
                  </a:lnTo>
                  <a:lnTo>
                    <a:pt x="0" y="11493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4817" t="-46603" r="-2362" b="-52065"/>
              </a:stretch>
            </a:blipFill>
          </p:spPr>
          <p:txBody>
            <a:bodyPr/>
            <a:lstStyle/>
            <a:p>
              <a:endParaRPr lang="en-AU"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1320257" y="362416"/>
              <a:ext cx="0" cy="990994"/>
            </a:xfrm>
            <a:prstGeom prst="line">
              <a:avLst/>
            </a:prstGeom>
            <a:ln w="49049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AU"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730872" y="8975725"/>
            <a:ext cx="2864858" cy="4133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 dirty="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@InvestPerth2026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730872" y="9417050"/>
            <a:ext cx="2764492" cy="4133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 dirty="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#InvestPerth2026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101177" y="3979290"/>
            <a:ext cx="15381148" cy="10211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293"/>
              </a:lnSpc>
              <a:spcBef>
                <a:spcPct val="0"/>
              </a:spcBef>
            </a:pPr>
            <a:r>
              <a:rPr lang="en-US" sz="5923" b="1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[Title]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101177" y="5076825"/>
            <a:ext cx="4470570" cy="6529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388"/>
              </a:lnSpc>
              <a:spcBef>
                <a:spcPct val="0"/>
              </a:spcBef>
            </a:pPr>
            <a:r>
              <a:rPr lang="en-US" sz="3848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[text]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101177" y="5805941"/>
            <a:ext cx="13199442" cy="6529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388"/>
              </a:lnSpc>
              <a:spcBef>
                <a:spcPct val="0"/>
              </a:spcBef>
            </a:pPr>
            <a:r>
              <a:rPr lang="en-US" sz="3848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[text]</a:t>
            </a:r>
          </a:p>
        </p:txBody>
      </p:sp>
      <p:grpSp>
        <p:nvGrpSpPr>
          <p:cNvPr id="23" name="Group 23"/>
          <p:cNvGrpSpPr/>
          <p:nvPr/>
        </p:nvGrpSpPr>
        <p:grpSpPr>
          <a:xfrm>
            <a:off x="730872" y="613897"/>
            <a:ext cx="4526928" cy="1729152"/>
            <a:chOff x="0" y="0"/>
            <a:chExt cx="6035905" cy="2305536"/>
          </a:xfrm>
        </p:grpSpPr>
        <p:sp>
          <p:nvSpPr>
            <p:cNvPr id="24" name="TextBox 24"/>
            <p:cNvSpPr txBox="1"/>
            <p:nvPr/>
          </p:nvSpPr>
          <p:spPr>
            <a:xfrm>
              <a:off x="0" y="1312577"/>
              <a:ext cx="4542512" cy="99295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298"/>
                </a:lnSpc>
                <a:spcBef>
                  <a:spcPct val="0"/>
                </a:spcBef>
              </a:pPr>
              <a:r>
                <a:rPr lang="en-US" sz="4498" b="1">
                  <a:solidFill>
                    <a:srgbClr val="8131B0"/>
                  </a:solidFill>
                  <a:latin typeface="Raleway Semi-Bold"/>
                  <a:ea typeface="Raleway Semi-Bold"/>
                  <a:cs typeface="Raleway Semi-Bold"/>
                  <a:sym typeface="Raleway Semi-Bold"/>
                </a:rPr>
                <a:t>Invest Perth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4564587" y="1466115"/>
              <a:ext cx="1471318" cy="78621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929"/>
                </a:lnSpc>
                <a:spcBef>
                  <a:spcPct val="0"/>
                </a:spcBef>
              </a:pPr>
              <a:r>
                <a:rPr lang="en-US" sz="3520" dirty="0">
                  <a:solidFill>
                    <a:srgbClr val="8131B0"/>
                  </a:solidFill>
                  <a:latin typeface="Raleway"/>
                  <a:ea typeface="Raleway"/>
                  <a:cs typeface="Raleway"/>
                  <a:sym typeface="Raleway"/>
                </a:rPr>
                <a:t>2026</a:t>
              </a:r>
            </a:p>
          </p:txBody>
        </p:sp>
        <p:sp>
          <p:nvSpPr>
            <p:cNvPr id="26" name="Freeform 26"/>
            <p:cNvSpPr/>
            <p:nvPr/>
          </p:nvSpPr>
          <p:spPr>
            <a:xfrm>
              <a:off x="59699" y="0"/>
              <a:ext cx="3760112" cy="1748012"/>
            </a:xfrm>
            <a:custGeom>
              <a:avLst/>
              <a:gdLst/>
              <a:ahLst/>
              <a:cxnLst/>
              <a:rect l="l" t="t" r="r" b="b"/>
              <a:pathLst>
                <a:path w="3760112" h="1748012">
                  <a:moveTo>
                    <a:pt x="0" y="0"/>
                  </a:moveTo>
                  <a:lnTo>
                    <a:pt x="3760112" y="0"/>
                  </a:lnTo>
                  <a:lnTo>
                    <a:pt x="3760112" y="1748012"/>
                  </a:lnTo>
                  <a:lnTo>
                    <a:pt x="0" y="17480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AU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2855445" y="124769"/>
              <a:ext cx="830548" cy="794212"/>
            </a:xfrm>
            <a:custGeom>
              <a:avLst/>
              <a:gdLst/>
              <a:ahLst/>
              <a:cxnLst/>
              <a:rect l="l" t="t" r="r" b="b"/>
              <a:pathLst>
                <a:path w="830548" h="794212">
                  <a:moveTo>
                    <a:pt x="0" y="0"/>
                  </a:moveTo>
                  <a:lnTo>
                    <a:pt x="830548" y="0"/>
                  </a:lnTo>
                  <a:lnTo>
                    <a:pt x="830548" y="794212"/>
                  </a:lnTo>
                  <a:lnTo>
                    <a:pt x="0" y="7942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-39101" t="-47848" r="-46256" b="-45989"/>
              </a:stretch>
            </a:blipFill>
          </p:spPr>
          <p:txBody>
            <a:bodyPr/>
            <a:lstStyle/>
            <a:p>
              <a:endParaRPr lang="en-AU"/>
            </a:p>
          </p:txBody>
        </p:sp>
      </p:grpSp>
      <p:sp>
        <p:nvSpPr>
          <p:cNvPr id="28" name="TextBox 20">
            <a:extLst>
              <a:ext uri="{FF2B5EF4-FFF2-40B4-BE49-F238E27FC236}">
                <a16:creationId xmlns:a16="http://schemas.microsoft.com/office/drawing/2014/main" id="{2D1251BC-C0C7-C4C5-C868-74D0C7B57421}"/>
              </a:ext>
            </a:extLst>
          </p:cNvPr>
          <p:cNvSpPr txBox="1"/>
          <p:nvPr/>
        </p:nvSpPr>
        <p:spPr>
          <a:xfrm>
            <a:off x="15280743" y="843204"/>
            <a:ext cx="1049933" cy="3617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05"/>
              </a:lnSpc>
              <a:spcBef>
                <a:spcPct val="0"/>
              </a:spcBef>
            </a:pPr>
            <a:r>
              <a:rPr lang="en-US" sz="2146" b="1" dirty="0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PERTH</a:t>
            </a:r>
          </a:p>
        </p:txBody>
      </p:sp>
      <p:sp>
        <p:nvSpPr>
          <p:cNvPr id="29" name="TextBox 21">
            <a:extLst>
              <a:ext uri="{FF2B5EF4-FFF2-40B4-BE49-F238E27FC236}">
                <a16:creationId xmlns:a16="http://schemas.microsoft.com/office/drawing/2014/main" id="{DFBCD184-EF27-BA41-344F-12DF05A60DC4}"/>
              </a:ext>
            </a:extLst>
          </p:cNvPr>
          <p:cNvSpPr txBox="1"/>
          <p:nvPr/>
        </p:nvSpPr>
        <p:spPr>
          <a:xfrm>
            <a:off x="15333067" y="1128184"/>
            <a:ext cx="1690849" cy="3077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39"/>
              </a:lnSpc>
              <a:spcBef>
                <a:spcPct val="0"/>
              </a:spcBef>
            </a:pPr>
            <a:r>
              <a:rPr lang="en-US" sz="1885" dirty="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19 May 2026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60964547-D6E8-912F-02A2-B36C278CF17C}"/>
              </a:ext>
            </a:extLst>
          </p:cNvPr>
          <p:cNvSpPr txBox="1"/>
          <p:nvPr/>
        </p:nvSpPr>
        <p:spPr>
          <a:xfrm>
            <a:off x="15298866" y="543208"/>
            <a:ext cx="2455734" cy="3702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84"/>
              </a:lnSpc>
              <a:spcBef>
                <a:spcPct val="0"/>
              </a:spcBef>
            </a:pPr>
            <a:r>
              <a:rPr lang="en-US" sz="2203" dirty="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CROWN TOWERS</a:t>
            </a:r>
          </a:p>
        </p:txBody>
      </p:sp>
      <p:sp>
        <p:nvSpPr>
          <p:cNvPr id="31" name="TextBox 12">
            <a:extLst>
              <a:ext uri="{FF2B5EF4-FFF2-40B4-BE49-F238E27FC236}">
                <a16:creationId xmlns:a16="http://schemas.microsoft.com/office/drawing/2014/main" id="{7A1E02B6-5FC6-1F3D-5393-2892AF479C8A}"/>
              </a:ext>
            </a:extLst>
          </p:cNvPr>
          <p:cNvSpPr txBox="1"/>
          <p:nvPr/>
        </p:nvSpPr>
        <p:spPr>
          <a:xfrm>
            <a:off x="14985948" y="8683720"/>
            <a:ext cx="1976057" cy="2338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92"/>
              </a:lnSpc>
              <a:spcBef>
                <a:spcPct val="0"/>
              </a:spcBef>
            </a:pPr>
            <a:r>
              <a:rPr lang="en-US" sz="1423" dirty="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Host State Partners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13B5E">
                <a:alpha val="100000"/>
              </a:srgbClr>
            </a:gs>
            <a:gs pos="100000">
              <a:srgbClr val="0077CD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grpSp>
        <p:nvGrpSpPr>
          <p:cNvPr id="3" name="Group 3"/>
          <p:cNvGrpSpPr/>
          <p:nvPr/>
        </p:nvGrpSpPr>
        <p:grpSpPr>
          <a:xfrm>
            <a:off x="9348048" y="8958662"/>
            <a:ext cx="5358550" cy="946261"/>
            <a:chOff x="0" y="-62286"/>
            <a:chExt cx="7144733" cy="1261680"/>
          </a:xfrm>
        </p:grpSpPr>
        <p:sp>
          <p:nvSpPr>
            <p:cNvPr id="4" name="TextBox 4"/>
            <p:cNvSpPr txBox="1"/>
            <p:nvPr/>
          </p:nvSpPr>
          <p:spPr>
            <a:xfrm>
              <a:off x="1027502" y="-62286"/>
              <a:ext cx="2581177" cy="68287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69"/>
                </a:lnSpc>
                <a:spcBef>
                  <a:spcPct val="0"/>
                </a:spcBef>
              </a:pPr>
              <a:r>
                <a:rPr lang="en-US" sz="3121" b="1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SCIENCE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1577034" y="506596"/>
              <a:ext cx="2054009" cy="6927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369"/>
                </a:lnSpc>
                <a:spcBef>
                  <a:spcPct val="0"/>
                </a:spcBef>
              </a:pPr>
              <a:r>
                <a:rPr lang="en-US" sz="3121" b="1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SCALE</a:t>
              </a:r>
            </a:p>
          </p:txBody>
        </p:sp>
        <p:sp>
          <p:nvSpPr>
            <p:cNvPr id="6" name="AutoShape 6"/>
            <p:cNvSpPr/>
            <p:nvPr/>
          </p:nvSpPr>
          <p:spPr>
            <a:xfrm flipH="1">
              <a:off x="181388" y="866325"/>
              <a:ext cx="939523" cy="0"/>
            </a:xfrm>
            <a:prstGeom prst="line">
              <a:avLst/>
            </a:prstGeom>
            <a:ln w="237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7" name="AutoShape 7"/>
            <p:cNvSpPr/>
            <p:nvPr/>
          </p:nvSpPr>
          <p:spPr>
            <a:xfrm>
              <a:off x="3678443" y="0"/>
              <a:ext cx="0" cy="1199394"/>
            </a:xfrm>
            <a:prstGeom prst="line">
              <a:avLst/>
            </a:prstGeom>
            <a:ln w="237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3834208" y="351472"/>
              <a:ext cx="1414579" cy="48227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005"/>
                </a:lnSpc>
                <a:spcBef>
                  <a:spcPct val="0"/>
                </a:spcBef>
              </a:pPr>
              <a:r>
                <a:rPr lang="en-US" sz="2146" b="1" dirty="0">
                  <a:solidFill>
                    <a:srgbClr val="FFFFFF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PERTH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3927551" y="732343"/>
              <a:ext cx="2254465" cy="4103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639"/>
                </a:lnSpc>
                <a:spcBef>
                  <a:spcPct val="0"/>
                </a:spcBef>
              </a:pPr>
              <a:r>
                <a:rPr lang="en-US" sz="1885" dirty="0">
                  <a:solidFill>
                    <a:srgbClr val="FFFFFF"/>
                  </a:solidFill>
                  <a:latin typeface="Raleway"/>
                  <a:ea typeface="Raleway"/>
                  <a:cs typeface="Raleway"/>
                  <a:sym typeface="Raleway"/>
                </a:rPr>
                <a:t>19 May 2026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3881950" y="-47625"/>
              <a:ext cx="3262783" cy="49366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3084"/>
                </a:lnSpc>
                <a:spcBef>
                  <a:spcPct val="0"/>
                </a:spcBef>
              </a:pPr>
              <a:r>
                <a:rPr lang="en-US" sz="2203" dirty="0">
                  <a:solidFill>
                    <a:srgbClr val="FFFFFF"/>
                  </a:solidFill>
                  <a:latin typeface="Raleway"/>
                  <a:ea typeface="Raleway"/>
                  <a:cs typeface="Raleway"/>
                  <a:sym typeface="Raleway"/>
                </a:rPr>
                <a:t>CROWN TOWERS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30867"/>
              <a:ext cx="1228640" cy="5156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292"/>
                </a:lnSpc>
                <a:spcBef>
                  <a:spcPct val="0"/>
                </a:spcBef>
              </a:pPr>
              <a:r>
                <a:rPr lang="en-US" sz="2352">
                  <a:solidFill>
                    <a:srgbClr val="FFFFFF"/>
                  </a:solidFill>
                  <a:latin typeface="Raleway Extra-Light"/>
                  <a:ea typeface="Raleway Extra-Light"/>
                  <a:cs typeface="Raleway Extra-Light"/>
                  <a:sym typeface="Raleway Extra-Light"/>
                </a:rPr>
                <a:t>From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1228640" y="640305"/>
              <a:ext cx="450125" cy="5156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292"/>
                </a:lnSpc>
                <a:spcBef>
                  <a:spcPct val="0"/>
                </a:spcBef>
              </a:pPr>
              <a:r>
                <a:rPr lang="en-US" sz="2352">
                  <a:solidFill>
                    <a:srgbClr val="FFFFFF"/>
                  </a:solidFill>
                  <a:latin typeface="Raleway Extra-Light"/>
                  <a:ea typeface="Raleway Extra-Light"/>
                  <a:cs typeface="Raleway Extra-Light"/>
                  <a:sym typeface="Raleway Extra-Light"/>
                </a:rPr>
                <a:t>to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5198898" y="8969658"/>
            <a:ext cx="2411202" cy="1003656"/>
            <a:chOff x="-114332" y="-47626"/>
            <a:chExt cx="3214936" cy="1338208"/>
          </a:xfrm>
        </p:grpSpPr>
        <p:sp>
          <p:nvSpPr>
            <p:cNvPr id="14" name="Freeform 14"/>
            <p:cNvSpPr/>
            <p:nvPr/>
          </p:nvSpPr>
          <p:spPr>
            <a:xfrm>
              <a:off x="0" y="326495"/>
              <a:ext cx="926353" cy="892772"/>
            </a:xfrm>
            <a:custGeom>
              <a:avLst/>
              <a:gdLst/>
              <a:ahLst/>
              <a:cxnLst/>
              <a:rect l="l" t="t" r="r" b="b"/>
              <a:pathLst>
                <a:path w="926353" h="892772">
                  <a:moveTo>
                    <a:pt x="0" y="0"/>
                  </a:moveTo>
                  <a:lnTo>
                    <a:pt x="926353" y="0"/>
                  </a:lnTo>
                  <a:lnTo>
                    <a:pt x="926353" y="892773"/>
                  </a:lnTo>
                  <a:lnTo>
                    <a:pt x="0" y="8927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en-AU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1345166" y="255181"/>
              <a:ext cx="1755438" cy="1035401"/>
            </a:xfrm>
            <a:custGeom>
              <a:avLst/>
              <a:gdLst/>
              <a:ahLst/>
              <a:cxnLst/>
              <a:rect l="l" t="t" r="r" b="b"/>
              <a:pathLst>
                <a:path w="1755438" h="1035401">
                  <a:moveTo>
                    <a:pt x="0" y="0"/>
                  </a:moveTo>
                  <a:lnTo>
                    <a:pt x="1755438" y="0"/>
                  </a:lnTo>
                  <a:lnTo>
                    <a:pt x="1755438" y="1035401"/>
                  </a:lnTo>
                  <a:lnTo>
                    <a:pt x="0" y="10354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4817" t="-46603" r="-2362" b="-52065"/>
              </a:stretch>
            </a:blipFill>
          </p:spPr>
          <p:txBody>
            <a:bodyPr/>
            <a:lstStyle/>
            <a:p>
              <a:endParaRPr lang="en-AU"/>
            </a:p>
          </p:txBody>
        </p:sp>
        <p:sp>
          <p:nvSpPr>
            <p:cNvPr id="16" name="AutoShape 16"/>
            <p:cNvSpPr/>
            <p:nvPr/>
          </p:nvSpPr>
          <p:spPr>
            <a:xfrm>
              <a:off x="1189401" y="326495"/>
              <a:ext cx="0" cy="892772"/>
            </a:xfrm>
            <a:prstGeom prst="line">
              <a:avLst/>
            </a:prstGeom>
            <a:ln w="44187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-114332" y="-47626"/>
              <a:ext cx="2232740" cy="28324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1795"/>
                </a:lnSpc>
                <a:spcBef>
                  <a:spcPct val="0"/>
                </a:spcBef>
              </a:pPr>
              <a:r>
                <a:rPr lang="en-US" sz="1282" dirty="0">
                  <a:solidFill>
                    <a:srgbClr val="FFFFFF"/>
                  </a:solidFill>
                  <a:latin typeface="Raleway"/>
                  <a:ea typeface="Raleway"/>
                  <a:cs typeface="Raleway"/>
                  <a:sym typeface="Raleway"/>
                </a:rPr>
                <a:t>Host State Partners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0" y="-127635"/>
            <a:ext cx="18288000" cy="8870558"/>
            <a:chOff x="0" y="0"/>
            <a:chExt cx="4816593" cy="2336279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4816592" cy="2336279"/>
            </a:xfrm>
            <a:custGeom>
              <a:avLst/>
              <a:gdLst/>
              <a:ahLst/>
              <a:cxnLst/>
              <a:rect l="l" t="t" r="r" b="b"/>
              <a:pathLst>
                <a:path w="4816592" h="2336279">
                  <a:moveTo>
                    <a:pt x="0" y="0"/>
                  </a:moveTo>
                  <a:lnTo>
                    <a:pt x="4816592" y="0"/>
                  </a:lnTo>
                  <a:lnTo>
                    <a:pt x="4816592" y="2336279"/>
                  </a:lnTo>
                  <a:lnTo>
                    <a:pt x="0" y="233627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AU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57150"/>
              <a:ext cx="4816593" cy="23934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endParaRPr/>
            </a:p>
          </p:txBody>
        </p:sp>
      </p:grpSp>
      <p:sp>
        <p:nvSpPr>
          <p:cNvPr id="21" name="Freeform 21"/>
          <p:cNvSpPr/>
          <p:nvPr/>
        </p:nvSpPr>
        <p:spPr>
          <a:xfrm>
            <a:off x="730872" y="425444"/>
            <a:ext cx="3400571" cy="1479248"/>
          </a:xfrm>
          <a:custGeom>
            <a:avLst/>
            <a:gdLst/>
            <a:ahLst/>
            <a:cxnLst/>
            <a:rect l="l" t="t" r="r" b="b"/>
            <a:pathLst>
              <a:path w="3400571" h="1479248">
                <a:moveTo>
                  <a:pt x="0" y="0"/>
                </a:moveTo>
                <a:lnTo>
                  <a:pt x="3400571" y="0"/>
                </a:lnTo>
                <a:lnTo>
                  <a:pt x="3400571" y="1479248"/>
                </a:lnTo>
                <a:lnTo>
                  <a:pt x="0" y="147924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22" name="TextBox 22"/>
          <p:cNvSpPr txBox="1"/>
          <p:nvPr/>
        </p:nvSpPr>
        <p:spPr>
          <a:xfrm>
            <a:off x="730872" y="8975725"/>
            <a:ext cx="2850528" cy="4133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 dirty="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@InvestPerth2026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730872" y="9417050"/>
            <a:ext cx="2698128" cy="4133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499"/>
              </a:lnSpc>
              <a:spcBef>
                <a:spcPct val="0"/>
              </a:spcBef>
            </a:pPr>
            <a:r>
              <a:rPr lang="en-US" sz="2499" dirty="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#InvestPerth2026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1c2b2-a8ea-46bd-b559-5a61955ea5d3">
      <Terms xmlns="http://schemas.microsoft.com/office/infopath/2007/PartnerControls"/>
    </lcf76f155ced4ddcb4097134ff3c332f>
    <TaxCatchAll xmlns="48c70c68-f0a5-4377-ac24-f0f7ef2ae2c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838FE5CC333D44A512993C297095D0" ma:contentTypeVersion="19" ma:contentTypeDescription="Create a new document." ma:contentTypeScope="" ma:versionID="2bdf3f25debef59037e49ae053dc034e">
  <xsd:schema xmlns:xsd="http://www.w3.org/2001/XMLSchema" xmlns:xs="http://www.w3.org/2001/XMLSchema" xmlns:p="http://schemas.microsoft.com/office/2006/metadata/properties" xmlns:ns2="5c31c2b2-a8ea-46bd-b559-5a61955ea5d3" xmlns:ns3="48c70c68-f0a5-4377-ac24-f0f7ef2ae2c1" targetNamespace="http://schemas.microsoft.com/office/2006/metadata/properties" ma:root="true" ma:fieldsID="e7fa9849c98054edb9bd6a802908b6a5" ns2:_="" ns3:_="">
    <xsd:import namespace="5c31c2b2-a8ea-46bd-b559-5a61955ea5d3"/>
    <xsd:import namespace="48c70c68-f0a5-4377-ac24-f0f7ef2ae2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1c2b2-a8ea-46bd-b559-5a61955ea5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26e575e-90d8-4fbf-9531-9fcf42c1af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c70c68-f0a5-4377-ac24-f0f7ef2ae2c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39332b6-09ef-4f35-aa56-2fe977a9f2b8}" ma:internalName="TaxCatchAll" ma:showField="CatchAllData" ma:web="48c70c68-f0a5-4377-ac24-f0f7ef2ae2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5D5E9F-FD3C-4713-AEDE-CE8F150887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661C29-1411-4BE9-8F61-9D54681432EB}">
  <ds:schemaRefs>
    <ds:schemaRef ds:uri="http://purl.org/dc/terms/"/>
    <ds:schemaRef ds:uri="http://www.w3.org/XML/1998/namespace"/>
    <ds:schemaRef ds:uri="5c31c2b2-a8ea-46bd-b559-5a61955ea5d3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48c70c68-f0a5-4377-ac24-f0f7ef2ae2c1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A1ED639-B395-4606-BAB1-1E429E78CE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1c2b2-a8ea-46bd-b559-5a61955ea5d3"/>
    <ds:schemaRef ds:uri="48c70c68-f0a5-4377-ac24-f0f7ef2ae2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66</Words>
  <Application>Microsoft Office PowerPoint</Application>
  <PresentationFormat>Custom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Calibri</vt:lpstr>
      <vt:lpstr>Raleway Extra-Light</vt:lpstr>
      <vt:lpstr>Raleway Semi-Bold</vt:lpstr>
      <vt:lpstr>Arial</vt:lpstr>
      <vt:lpstr>Raleway</vt:lpstr>
      <vt:lpstr>Raleway 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 Perth 2026 PowerPoint Announcement Slides Template: 1920 x 1080 px</dc:title>
  <cp:lastModifiedBy>Spoorthy Beerakayala</cp:lastModifiedBy>
  <cp:revision>2</cp:revision>
  <dcterms:created xsi:type="dcterms:W3CDTF">2006-08-16T00:00:00Z</dcterms:created>
  <dcterms:modified xsi:type="dcterms:W3CDTF">2026-04-27T23:04:04Z</dcterms:modified>
  <dc:identifier>DAHC8CaNdTU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0x010100F2838FE5CC333D44A512993C297095D0</vt:lpwstr>
  </property>
  <property fmtid="{D5CDD505-2E9C-101B-9397-08002B2CF9AE}" pid="3" name="MediaServiceImageTags">
    <vt:lpwstr/>
  </property>
</Properties>
</file>